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37" d="100"/>
          <a:sy n="137" d="100"/>
        </p:scale>
        <p:origin x="-8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FEB2A-D844-4040-9BCB-8DC428BBDD43}" type="datetimeFigureOut">
              <a:rPr lang="en-US" smtClean="0"/>
              <a:pPr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2BEA6-FADF-D444-B09E-B1BA760ACC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MMQSDwQUwWM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William Burroughs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Cut-Ups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600" dirty="0" smtClean="0">
                <a:solidFill>
                  <a:srgbClr val="FFFFFF"/>
                </a:solidFill>
              </a:rPr>
              <a:t>BBC </a:t>
            </a:r>
            <a:r>
              <a:rPr lang="en-US" sz="1600" dirty="0" err="1" smtClean="0">
                <a:solidFill>
                  <a:srgbClr val="FFFFFF"/>
                </a:solidFill>
              </a:rPr>
              <a:t>inteview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12160"/>
          </a:xfrm>
        </p:spPr>
        <p:txBody>
          <a:bodyPr/>
          <a:lstStyle/>
          <a:p>
            <a:r>
              <a:rPr lang="en-US" dirty="0" smtClean="0"/>
              <a:t>http://</a:t>
            </a:r>
            <a:r>
              <a:rPr lang="en-US" sz="1800" dirty="0" smtClean="0">
                <a:solidFill>
                  <a:srgbClr val="FFFFFF"/>
                </a:solidFill>
              </a:rPr>
              <a:t>http://</a:t>
            </a:r>
            <a:r>
              <a:rPr lang="en-US" sz="1800" dirty="0" err="1" smtClean="0">
                <a:solidFill>
                  <a:srgbClr val="FFFFFF"/>
                </a:solidFill>
              </a:rPr>
              <a:t>www.youtube.com/watch?v</a:t>
            </a:r>
            <a:r>
              <a:rPr lang="en-US" sz="1800" dirty="0" smtClean="0">
                <a:solidFill>
                  <a:srgbClr val="FFFFFF"/>
                </a:solidFill>
              </a:rPr>
              <a:t>=6NU3dIdqIBw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600" dirty="0" smtClean="0">
                <a:solidFill>
                  <a:srgbClr val="FFFFFF"/>
                </a:solidFill>
              </a:rPr>
              <a:t>Hello Yes</a:t>
            </a:r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smtClean="0">
                <a:solidFill>
                  <a:srgbClr val="FFFFFF"/>
                </a:solidFill>
                <a:hlinkClick r:id="rId2"/>
              </a:rPr>
              <a:t>http://www.youtube.com/watch?v=MMQSDwQUwWM</a:t>
            </a:r>
            <a:endParaRPr lang="en-US" sz="1600" smtClean="0">
              <a:solidFill>
                <a:srgbClr val="FFFFFF"/>
              </a:solidFill>
            </a:endParaRPr>
          </a:p>
          <a:p>
            <a:endParaRPr lang="en-US" sz="1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36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William Burroughs Cut-Ups</vt:lpstr>
      <vt:lpstr>BBC inteview</vt:lpstr>
      <vt:lpstr>Hello Yes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William Burroughs Cut-Ups</dc:title>
  <dc:creator>RuthD</dc:creator>
  <cp:lastModifiedBy>RuthD</cp:lastModifiedBy>
  <cp:revision>2</cp:revision>
  <dcterms:created xsi:type="dcterms:W3CDTF">2011-10-20T17:54:01Z</dcterms:created>
  <dcterms:modified xsi:type="dcterms:W3CDTF">2011-10-20T17:54:42Z</dcterms:modified>
</cp:coreProperties>
</file>